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43BCB-7463-4E5C-A568-BD1D0B927FF6}" v="17" dt="2025-02-09T05:34:48.788"/>
    <p1510:client id="{BF287C27-4B25-47E3-A92B-BB4E2FF6B802}" v="75" dt="2025-02-09T05:40:08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22043BCB-7463-4E5C-A568-BD1D0B927FF6}"/>
    <pc:docChg chg="custSel modSld">
      <pc:chgData name="Christie Shaji" userId="5d1578076b518fb4" providerId="LiveId" clId="{22043BCB-7463-4E5C-A568-BD1D0B927FF6}" dt="2025-02-09T05:34:27.077" v="14" actId="27636"/>
      <pc:docMkLst>
        <pc:docMk/>
      </pc:docMkLst>
      <pc:sldChg chg="modSp mod">
        <pc:chgData name="Christie Shaji" userId="5d1578076b518fb4" providerId="LiveId" clId="{22043BCB-7463-4E5C-A568-BD1D0B927FF6}" dt="2025-02-09T05:33:59.602" v="10" actId="403"/>
        <pc:sldMkLst>
          <pc:docMk/>
          <pc:sldMk cId="100912400" sldId="256"/>
        </pc:sldMkLst>
        <pc:spChg chg="mod">
          <ac:chgData name="Christie Shaji" userId="5d1578076b518fb4" providerId="LiveId" clId="{22043BCB-7463-4E5C-A568-BD1D0B927FF6}" dt="2025-02-09T05:33:59.602" v="10" actId="403"/>
          <ac:spMkLst>
            <pc:docMk/>
            <pc:sldMk cId="100912400" sldId="256"/>
            <ac:spMk id="6" creationId="{02AB5148-6197-4C9D-4B1C-606C915D77DD}"/>
          </ac:spMkLst>
        </pc:spChg>
      </pc:sldChg>
      <pc:sldChg chg="modSp mod">
        <pc:chgData name="Christie Shaji" userId="5d1578076b518fb4" providerId="LiveId" clId="{22043BCB-7463-4E5C-A568-BD1D0B927FF6}" dt="2025-02-09T05:34:16.102" v="12" actId="27636"/>
        <pc:sldMkLst>
          <pc:docMk/>
          <pc:sldMk cId="930759772" sldId="257"/>
        </pc:sldMkLst>
        <pc:spChg chg="mod">
          <ac:chgData name="Christie Shaji" userId="5d1578076b518fb4" providerId="LiveId" clId="{22043BCB-7463-4E5C-A568-BD1D0B927FF6}" dt="2025-02-09T05:34:16.102" v="12" actId="27636"/>
          <ac:spMkLst>
            <pc:docMk/>
            <pc:sldMk cId="930759772" sldId="257"/>
            <ac:spMk id="4" creationId="{0E57CFB7-6604-594B-1463-464413333887}"/>
          </ac:spMkLst>
        </pc:spChg>
      </pc:sldChg>
      <pc:sldChg chg="modSp mod">
        <pc:chgData name="Christie Shaji" userId="5d1578076b518fb4" providerId="LiveId" clId="{22043BCB-7463-4E5C-A568-BD1D0B927FF6}" dt="2025-02-09T05:34:27.077" v="14" actId="27636"/>
        <pc:sldMkLst>
          <pc:docMk/>
          <pc:sldMk cId="3499352853" sldId="258"/>
        </pc:sldMkLst>
        <pc:spChg chg="mod">
          <ac:chgData name="Christie Shaji" userId="5d1578076b518fb4" providerId="LiveId" clId="{22043BCB-7463-4E5C-A568-BD1D0B927FF6}" dt="2025-02-09T05:34:27.077" v="14" actId="27636"/>
          <ac:spMkLst>
            <pc:docMk/>
            <pc:sldMk cId="3499352853" sldId="258"/>
            <ac:spMk id="3" creationId="{AAB8D4A4-CC0E-B804-60F8-1BDE6418556B}"/>
          </ac:spMkLst>
        </pc:spChg>
      </pc:sldChg>
    </pc:docChg>
  </pc:docChgLst>
  <pc:docChgLst>
    <pc:chgData name="Bcc Abca" userId="218cc70be08a6819" providerId="LiveId" clId="{BF287C27-4B25-47E3-A92B-BB4E2FF6B802}"/>
    <pc:docChg chg="undo custSel addSld delSld modSld">
      <pc:chgData name="Bcc Abca" userId="218cc70be08a6819" providerId="LiveId" clId="{BF287C27-4B25-47E3-A92B-BB4E2FF6B802}" dt="2025-02-09T05:40:08.257" v="98" actId="27636"/>
      <pc:docMkLst>
        <pc:docMk/>
      </pc:docMkLst>
      <pc:sldChg chg="addSp delSp modSp new mod">
        <pc:chgData name="Bcc Abca" userId="218cc70be08a6819" providerId="LiveId" clId="{BF287C27-4B25-47E3-A92B-BB4E2FF6B802}" dt="2025-02-09T05:40:08.257" v="98" actId="27636"/>
        <pc:sldMkLst>
          <pc:docMk/>
          <pc:sldMk cId="100912400" sldId="256"/>
        </pc:sldMkLst>
        <pc:spChg chg="mod">
          <ac:chgData name="Bcc Abca" userId="218cc70be08a6819" providerId="LiveId" clId="{BF287C27-4B25-47E3-A92B-BB4E2FF6B802}" dt="2025-02-09T05:29:40.323" v="15" actId="404"/>
          <ac:spMkLst>
            <pc:docMk/>
            <pc:sldMk cId="100912400" sldId="256"/>
            <ac:spMk id="2" creationId="{45652E5D-9FBB-068D-E076-83641B6B9C78}"/>
          </ac:spMkLst>
        </pc:spChg>
        <pc:spChg chg="del">
          <ac:chgData name="Bcc Abca" userId="218cc70be08a6819" providerId="LiveId" clId="{BF287C27-4B25-47E3-A92B-BB4E2FF6B802}" dt="2025-02-09T05:27:53.746" v="1" actId="478"/>
          <ac:spMkLst>
            <pc:docMk/>
            <pc:sldMk cId="100912400" sldId="256"/>
            <ac:spMk id="3" creationId="{8E9A32ED-3C7F-2A36-71F5-0B2AE72A1C16}"/>
          </ac:spMkLst>
        </pc:spChg>
        <pc:spChg chg="add del">
          <ac:chgData name="Bcc Abca" userId="218cc70be08a6819" providerId="LiveId" clId="{BF287C27-4B25-47E3-A92B-BB4E2FF6B802}" dt="2025-02-09T05:30:02.445" v="21" actId="22"/>
          <ac:spMkLst>
            <pc:docMk/>
            <pc:sldMk cId="100912400" sldId="256"/>
            <ac:spMk id="5" creationId="{0A01C021-8A53-4662-9112-674AD2D9977B}"/>
          </ac:spMkLst>
        </pc:spChg>
        <pc:spChg chg="add mod">
          <ac:chgData name="Bcc Abca" userId="218cc70be08a6819" providerId="LiveId" clId="{BF287C27-4B25-47E3-A92B-BB4E2FF6B802}" dt="2025-02-09T05:40:08.257" v="98" actId="27636"/>
          <ac:spMkLst>
            <pc:docMk/>
            <pc:sldMk cId="100912400" sldId="256"/>
            <ac:spMk id="6" creationId="{02AB5148-6197-4C9D-4B1C-606C915D77DD}"/>
          </ac:spMkLst>
        </pc:spChg>
      </pc:sldChg>
      <pc:sldChg chg="addSp modSp add del mod">
        <pc:chgData name="Bcc Abca" userId="218cc70be08a6819" providerId="LiveId" clId="{BF287C27-4B25-47E3-A92B-BB4E2FF6B802}" dt="2025-02-09T05:35:59.161" v="36" actId="47"/>
        <pc:sldMkLst>
          <pc:docMk/>
          <pc:sldMk cId="930759772" sldId="257"/>
        </pc:sldMkLst>
        <pc:spChg chg="mod">
          <ac:chgData name="Bcc Abca" userId="218cc70be08a6819" providerId="LiveId" clId="{BF287C27-4B25-47E3-A92B-BB4E2FF6B802}" dt="2025-02-09T05:35:48.366" v="30" actId="21"/>
          <ac:spMkLst>
            <pc:docMk/>
            <pc:sldMk cId="930759772" sldId="257"/>
            <ac:spMk id="2" creationId="{24D6E256-5772-51EB-59F8-CD24BE8FB215}"/>
          </ac:spMkLst>
        </pc:spChg>
        <pc:spChg chg="add mod">
          <ac:chgData name="Bcc Abca" userId="218cc70be08a6819" providerId="LiveId" clId="{BF287C27-4B25-47E3-A92B-BB4E2FF6B802}" dt="2025-02-09T05:30:20.018" v="25"/>
          <ac:spMkLst>
            <pc:docMk/>
            <pc:sldMk cId="930759772" sldId="257"/>
            <ac:spMk id="3" creationId="{DFC6B546-C3B6-EB96-2255-8F17C269D02E}"/>
          </ac:spMkLst>
        </pc:spChg>
        <pc:spChg chg="add mod">
          <ac:chgData name="Bcc Abca" userId="218cc70be08a6819" providerId="LiveId" clId="{BF287C27-4B25-47E3-A92B-BB4E2FF6B802}" dt="2025-02-09T05:35:54.841" v="33" actId="27636"/>
          <ac:spMkLst>
            <pc:docMk/>
            <pc:sldMk cId="930759772" sldId="257"/>
            <ac:spMk id="4" creationId="{0E57CFB7-6604-594B-1463-464413333887}"/>
          </ac:spMkLst>
        </pc:spChg>
      </pc:sldChg>
      <pc:sldChg chg="addSp modSp add mod">
        <pc:chgData name="Bcc Abca" userId="218cc70be08a6819" providerId="LiveId" clId="{BF287C27-4B25-47E3-A92B-BB4E2FF6B802}" dt="2025-02-09T05:38:11.861" v="86" actId="404"/>
        <pc:sldMkLst>
          <pc:docMk/>
          <pc:sldMk cId="3499352853" sldId="258"/>
        </pc:sldMkLst>
        <pc:spChg chg="mod">
          <ac:chgData name="Bcc Abca" userId="218cc70be08a6819" providerId="LiveId" clId="{BF287C27-4B25-47E3-A92B-BB4E2FF6B802}" dt="2025-02-09T05:36:13.844" v="44" actId="14100"/>
          <ac:spMkLst>
            <pc:docMk/>
            <pc:sldMk cId="3499352853" sldId="258"/>
            <ac:spMk id="2" creationId="{0ACBBBE3-98C4-BF98-5A91-E6E868B36563}"/>
          </ac:spMkLst>
        </pc:spChg>
        <pc:spChg chg="add mod">
          <ac:chgData name="Bcc Abca" userId="218cc70be08a6819" providerId="LiveId" clId="{BF287C27-4B25-47E3-A92B-BB4E2FF6B802}" dt="2025-02-09T05:38:11.861" v="86" actId="404"/>
          <ac:spMkLst>
            <pc:docMk/>
            <pc:sldMk cId="3499352853" sldId="258"/>
            <ac:spMk id="3" creationId="{AAB8D4A4-CC0E-B804-60F8-1BDE6418556B}"/>
          </ac:spMkLst>
        </pc:spChg>
      </pc:sldChg>
      <pc:sldChg chg="modSp add mod">
        <pc:chgData name="Bcc Abca" userId="218cc70be08a6819" providerId="LiveId" clId="{BF287C27-4B25-47E3-A92B-BB4E2FF6B802}" dt="2025-02-09T05:39:39.774" v="94" actId="6549"/>
        <pc:sldMkLst>
          <pc:docMk/>
          <pc:sldMk cId="1634272502" sldId="259"/>
        </pc:sldMkLst>
        <pc:spChg chg="mod">
          <ac:chgData name="Bcc Abca" userId="218cc70be08a6819" providerId="LiveId" clId="{BF287C27-4B25-47E3-A92B-BB4E2FF6B802}" dt="2025-02-09T05:37:20.474" v="67" actId="14100"/>
          <ac:spMkLst>
            <pc:docMk/>
            <pc:sldMk cId="1634272502" sldId="259"/>
            <ac:spMk id="2" creationId="{0DEDDE19-A6BD-4088-DD49-7F1DEA232070}"/>
          </ac:spMkLst>
        </pc:spChg>
        <pc:spChg chg="mod">
          <ac:chgData name="Bcc Abca" userId="218cc70be08a6819" providerId="LiveId" clId="{BF287C27-4B25-47E3-A92B-BB4E2FF6B802}" dt="2025-02-09T05:39:39.774" v="94" actId="6549"/>
          <ac:spMkLst>
            <pc:docMk/>
            <pc:sldMk cId="1634272502" sldId="259"/>
            <ac:spMk id="3" creationId="{B7DC1677-CFA4-2A33-5055-38E39BD57F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A296-2768-EEC7-F712-76FF3598C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A2EBDB-6EF5-F0CB-FAED-2D6C88361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C057C-AD5E-2816-C229-1834ACE9D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1A3FA-A4F5-8CFC-4359-E83B0D3B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53CE7-893C-8B7F-DC35-B574E9F6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954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3FB2-F84B-48B2-74E8-1FDD39B5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394B0-9909-4EDC-B593-8722F7528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55BB-6A4E-B4E4-6C51-C4DA0A43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D5F78-EEC2-D401-BD53-C70212F7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45047-041F-6053-5039-E23D4AE5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455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3075A3-3962-37FB-7195-A5E6B7B4F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BC3932-59AA-CA69-0F1C-B2B9FFF96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39490-D397-8C7D-73CF-CF3F1831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80B11-AC17-B170-D690-CE9D3EC8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8451C-B694-09E2-F9AC-AE1E46D9B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0140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D20F-84E3-55A5-F4BC-AD192CBF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261EA-974C-D079-591D-6F11712C5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DD680-C713-2196-3C5B-15A6F1A7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9AABF-888B-9ECC-FA0E-E139FDAF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162C0-1735-89A9-8E4B-A7DA544A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354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1E702-39E8-4386-F70E-8908442CE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99CD3-5118-D06B-228F-4C03A2F3E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46F9-9E32-6BFE-E243-51D64DC3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BA39-7FA6-917E-0AA4-C257DE24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4F704-1E07-9E34-10E8-D1D2F3BF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0659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8F75B-2185-DD6A-DCA7-3698AE48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1E822-9C1D-C1C0-1A35-F0186AFFB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1AE53-B576-DC01-977F-070E8A1EA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18D3B-5A0A-8BC9-033B-F6797949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49CB9-F57E-3C4C-EB34-9ED5CDBCF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7CD03-BD62-A3A7-3439-8B64CCD5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4457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A7C8-3A80-CCB5-536F-2511034E6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01A99-AC90-2E4B-EBEC-5CD128D56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F5908-2B34-E24E-074F-1F63B321B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D173EB-6A7B-BC8E-9FF4-DCC93947E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7576F6-86AC-CAF2-9A4D-664826ED2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4DB2BA-8042-98A1-9AB2-16557F16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6171CB-EF03-9782-F050-77EE7338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5F0E2-89E5-EE38-B981-02FE7482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0165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F1129-FA09-8785-5A81-3E2D5033A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E62B8D-4AC8-7BAE-B06D-4D4AC242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318AA-1FF2-B657-6579-110AF5FB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740F7D-AC56-C443-4F29-EFBB56BB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5352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C181A-E898-7303-0019-9321E0BE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9DEAA-8CBE-F4AD-9D5E-09D85EE0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AF1B7-F391-FF4C-DE09-B9D47360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588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7CE6-146A-99F7-8F80-B00A16935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97282-91D9-C051-8C43-0F2213B68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C4751-0FB6-0E79-5A1C-71D1A3BB1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D2268-1E90-77CF-F1A5-37184CE2F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B1546-CF2A-B428-1944-859365DC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21646-E5D1-0F00-857A-53A854CE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5152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B8658-5ADE-5D0D-7E4F-6F2F0CAE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99304-1F41-E49F-0C8C-63D2AB318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C2A0F-9D47-3BB7-222E-2215394A6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9A5E6-F687-9AF2-FE08-9A2AE0DC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4FF95-6320-8121-BAEB-4E8B37925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F43F0-28FA-EB39-B663-609A5286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5028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3B25E-71FF-50C9-2439-FDE7C5E93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4AC9E-23DF-8B34-5F59-E83B1A94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F2E22-B4B3-521E-3536-940F731D8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12D614-B34D-403D-958F-8788A2A3BD87}" type="datetimeFigureOut">
              <a:rPr lang="en-AE" smtClean="0"/>
              <a:t>12/04/2025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A4A13-DEF5-362B-1D05-074D1D9C5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98E91-F2E8-8492-E93E-CFA3CBF66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9488A9-44A1-4406-9DE6-50706890E1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6442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2E5D-9FBB-068D-E076-83641B6B9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99" y="3429000"/>
            <a:ext cx="1170038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err="1"/>
              <a:t>Yeshu</a:t>
            </a:r>
            <a:r>
              <a:rPr lang="en-US" sz="3600"/>
              <a:t> </a:t>
            </a:r>
            <a:r>
              <a:rPr lang="en-US" sz="3600" err="1"/>
              <a:t>aarilum</a:t>
            </a:r>
            <a:r>
              <a:rPr lang="en-US" sz="3600"/>
              <a:t> </a:t>
            </a:r>
            <a:r>
              <a:rPr lang="en-US" sz="3600" err="1"/>
              <a:t>unnathanaam-enn</a:t>
            </a:r>
            <a:r>
              <a:rPr lang="en-US" sz="3600"/>
              <a:t> </a:t>
            </a:r>
            <a:r>
              <a:rPr lang="en-US" sz="3600" err="1"/>
              <a:t>aatma-sakhaav-avane</a:t>
            </a:r>
            <a:br>
              <a:rPr lang="en-US" sz="3600"/>
            </a:br>
            <a:r>
              <a:rPr lang="en-US" sz="3600" err="1"/>
              <a:t>Thaay</a:t>
            </a:r>
            <a:r>
              <a:rPr lang="en-US" sz="3600"/>
              <a:t> </a:t>
            </a:r>
            <a:r>
              <a:rPr lang="en-US" sz="3600" err="1"/>
              <a:t>marakkaam</a:t>
            </a:r>
            <a:r>
              <a:rPr lang="en-US" sz="3600"/>
              <a:t> </a:t>
            </a:r>
            <a:r>
              <a:rPr lang="en-US" sz="3600" err="1"/>
              <a:t>enkilum</a:t>
            </a:r>
            <a:r>
              <a:rPr lang="en-US" sz="3600"/>
              <a:t> </a:t>
            </a:r>
            <a:r>
              <a:rPr lang="en-US" sz="3600" err="1"/>
              <a:t>enne</a:t>
            </a:r>
            <a:r>
              <a:rPr lang="en-US" sz="3600"/>
              <a:t> </a:t>
            </a:r>
            <a:r>
              <a:rPr lang="en-US" sz="3600" err="1"/>
              <a:t>marakka</a:t>
            </a:r>
            <a:r>
              <a:rPr lang="en-US" sz="3600"/>
              <a:t> </a:t>
            </a:r>
            <a:r>
              <a:rPr lang="en-US" sz="3600" err="1"/>
              <a:t>snehithane</a:t>
            </a:r>
            <a:br>
              <a:rPr lang="en-US" sz="3600"/>
            </a:br>
            <a:r>
              <a:rPr lang="en-US" sz="3600" err="1"/>
              <a:t>Evarum</a:t>
            </a:r>
            <a:r>
              <a:rPr lang="en-US" sz="3600"/>
              <a:t> </a:t>
            </a:r>
            <a:r>
              <a:rPr lang="en-US" sz="3600" err="1"/>
              <a:t>enne</a:t>
            </a:r>
            <a:r>
              <a:rPr lang="en-US" sz="3600"/>
              <a:t> kai </a:t>
            </a:r>
            <a:r>
              <a:rPr lang="en-US" sz="3600" err="1"/>
              <a:t>vedinjidukil</a:t>
            </a:r>
            <a:r>
              <a:rPr lang="en-US" sz="3600"/>
              <a:t> </a:t>
            </a:r>
            <a:r>
              <a:rPr lang="en-US" sz="3600" err="1"/>
              <a:t>yeshu</a:t>
            </a:r>
            <a:r>
              <a:rPr lang="en-US" sz="3600"/>
              <a:t> </a:t>
            </a:r>
            <a:r>
              <a:rPr lang="en-US" sz="3600" err="1"/>
              <a:t>ennarikil</a:t>
            </a:r>
            <a:r>
              <a:rPr lang="en-US" sz="3600"/>
              <a:t> </a:t>
            </a:r>
            <a:r>
              <a:rPr lang="en-US" sz="3600" err="1"/>
              <a:t>kaanum</a:t>
            </a:r>
            <a:br>
              <a:rPr lang="en-US" sz="3600"/>
            </a:br>
            <a:r>
              <a:rPr lang="en-US" sz="3600" err="1"/>
              <a:t>Ethu</a:t>
            </a:r>
            <a:r>
              <a:rPr lang="en-US" sz="3600"/>
              <a:t> </a:t>
            </a:r>
            <a:r>
              <a:rPr lang="en-US" sz="3600" err="1"/>
              <a:t>khedavum</a:t>
            </a:r>
            <a:r>
              <a:rPr lang="en-US" sz="3600"/>
              <a:t> </a:t>
            </a:r>
            <a:r>
              <a:rPr lang="en-US" sz="3600" err="1"/>
              <a:t>theerum</a:t>
            </a:r>
            <a:r>
              <a:rPr lang="en-US" sz="3600"/>
              <a:t> </a:t>
            </a:r>
            <a:r>
              <a:rPr lang="en-US" sz="3600" err="1"/>
              <a:t>njaan</a:t>
            </a:r>
            <a:r>
              <a:rPr lang="en-US" sz="3600"/>
              <a:t> </a:t>
            </a:r>
            <a:r>
              <a:rPr lang="en-US" sz="3600" err="1"/>
              <a:t>thirumaaril</a:t>
            </a:r>
            <a:r>
              <a:rPr lang="en-US" sz="3600"/>
              <a:t> </a:t>
            </a:r>
            <a:r>
              <a:rPr lang="en-US" sz="3600" err="1"/>
              <a:t>chaaridumbol</a:t>
            </a:r>
            <a:endParaRPr lang="en-AE" sz="3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AB5148-6197-4C9D-4B1C-606C915D77DD}"/>
              </a:ext>
            </a:extLst>
          </p:cNvPr>
          <p:cNvSpPr txBox="1">
            <a:spLocks/>
          </p:cNvSpPr>
          <p:nvPr/>
        </p:nvSpPr>
        <p:spPr>
          <a:xfrm>
            <a:off x="304799" y="-1"/>
            <a:ext cx="11700387" cy="3785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യേശുവാരിലുമുന്നതനാമെന്നാത്മ സഖാവവനെ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തായ് മറക്കാമെങ്കിലുമെന്നെ മറക്കാ സ്നേഹിതനേ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ഏവരുമെന്നെ കൈവെടിഞ്ഞിടുകില്‍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താനെന്നരികില്‍ കാണും </a:t>
            </a:r>
            <a:endParaRPr lang="en-AE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ഏതുഖേദവും തീരും ഞാന്‍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തിരുമാറില്‍ ചാരിടുമ്പോള്‍-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12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9FFCD-B79F-5C2E-CFB2-3FACF24A7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BBBE3-98C4-BF98-5A91-E6E868B36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99" y="4198374"/>
            <a:ext cx="11887201" cy="2659626"/>
          </a:xfrm>
        </p:spPr>
        <p:txBody>
          <a:bodyPr anchor="ctr">
            <a:normAutofit/>
          </a:bodyPr>
          <a:lstStyle/>
          <a:p>
            <a:pPr algn="l"/>
            <a:r>
              <a:rPr lang="en-US" sz="3600" dirty="0"/>
              <a:t>Enne </a:t>
            </a:r>
            <a:r>
              <a:rPr lang="en-US" sz="3600" dirty="0" err="1"/>
              <a:t>thedi</a:t>
            </a:r>
            <a:r>
              <a:rPr lang="en-US" sz="3600" dirty="0"/>
              <a:t> vin </a:t>
            </a:r>
            <a:r>
              <a:rPr lang="en-US" sz="3600" dirty="0" err="1"/>
              <a:t>nagaram</a:t>
            </a:r>
            <a:r>
              <a:rPr lang="en-US" sz="3600" dirty="0"/>
              <a:t> </a:t>
            </a:r>
            <a:r>
              <a:rPr lang="en-US" sz="3600" dirty="0" err="1"/>
              <a:t>vittu</a:t>
            </a:r>
            <a:r>
              <a:rPr lang="en-US" sz="3600" dirty="0"/>
              <a:t> </a:t>
            </a:r>
            <a:r>
              <a:rPr lang="en-US" sz="3600" dirty="0" err="1"/>
              <a:t>mannil</a:t>
            </a:r>
            <a:r>
              <a:rPr lang="en-US" sz="3600" dirty="0"/>
              <a:t> </a:t>
            </a:r>
            <a:r>
              <a:rPr lang="en-US" sz="3600" dirty="0" err="1"/>
              <a:t>vannavanaam</a:t>
            </a:r>
            <a:br>
              <a:rPr lang="en-US" sz="3600" dirty="0"/>
            </a:br>
            <a:r>
              <a:rPr lang="en-US" sz="3600" dirty="0"/>
              <a:t>Ente </a:t>
            </a:r>
            <a:r>
              <a:rPr lang="en-US" sz="3600" dirty="0" err="1"/>
              <a:t>paapa</a:t>
            </a:r>
            <a:r>
              <a:rPr lang="en-US" sz="3600" dirty="0"/>
              <a:t> </a:t>
            </a:r>
            <a:r>
              <a:rPr lang="en-US" sz="3600" dirty="0" err="1"/>
              <a:t>shaapam</a:t>
            </a:r>
            <a:r>
              <a:rPr lang="en-US" sz="3600" dirty="0"/>
              <a:t> </a:t>
            </a:r>
            <a:r>
              <a:rPr lang="en-US" sz="3600" dirty="0" err="1"/>
              <a:t>akattaan</a:t>
            </a:r>
            <a:r>
              <a:rPr lang="en-US" sz="3600" dirty="0"/>
              <a:t> </a:t>
            </a:r>
            <a:r>
              <a:rPr lang="en-US" sz="3600" dirty="0" err="1"/>
              <a:t>jeevan</a:t>
            </a:r>
            <a:r>
              <a:rPr lang="en-US" sz="3600" dirty="0"/>
              <a:t> </a:t>
            </a:r>
            <a:r>
              <a:rPr lang="en-US" sz="3600" dirty="0" err="1"/>
              <a:t>thann-avanaam</a:t>
            </a:r>
            <a:br>
              <a:rPr lang="en-US" sz="3600" dirty="0"/>
            </a:br>
            <a:r>
              <a:rPr lang="en-US" sz="3600" dirty="0" err="1"/>
              <a:t>Enthinum</a:t>
            </a:r>
            <a:r>
              <a:rPr lang="en-US" sz="3600" dirty="0"/>
              <a:t> </a:t>
            </a:r>
            <a:r>
              <a:rPr lang="en-US" sz="3600" dirty="0" err="1"/>
              <a:t>haa</a:t>
            </a:r>
            <a:r>
              <a:rPr lang="en-US" sz="3600" dirty="0"/>
              <a:t>! </a:t>
            </a:r>
            <a:r>
              <a:rPr lang="en-US" sz="3600" dirty="0" err="1"/>
              <a:t>thanthiru</a:t>
            </a:r>
            <a:r>
              <a:rPr lang="en-US" sz="3600" dirty="0"/>
              <a:t> </a:t>
            </a:r>
            <a:r>
              <a:rPr lang="en-US" sz="3600" dirty="0" err="1"/>
              <a:t>sneha</a:t>
            </a:r>
            <a:r>
              <a:rPr lang="en-US" sz="3600" dirty="0"/>
              <a:t> -</a:t>
            </a:r>
            <a:br>
              <a:rPr lang="en-US" sz="3600" dirty="0"/>
            </a:br>
            <a:r>
              <a:rPr lang="en-US" sz="3600" dirty="0" err="1"/>
              <a:t>Paasha</a:t>
            </a:r>
            <a:r>
              <a:rPr lang="en-US" sz="3600" dirty="0"/>
              <a:t> </a:t>
            </a:r>
            <a:r>
              <a:rPr lang="en-US" sz="3600" dirty="0" err="1"/>
              <a:t>bendham</a:t>
            </a:r>
            <a:r>
              <a:rPr lang="en-US" sz="3600" dirty="0"/>
              <a:t> </a:t>
            </a:r>
            <a:r>
              <a:rPr lang="en-US" sz="3600" dirty="0" err="1"/>
              <a:t>azhikkuvaan</a:t>
            </a:r>
            <a:r>
              <a:rPr lang="en-US" sz="3600" dirty="0"/>
              <a:t> </a:t>
            </a:r>
            <a:r>
              <a:rPr lang="en-US" sz="3600" dirty="0" err="1"/>
              <a:t>kazhiya</a:t>
            </a:r>
            <a:br>
              <a:rPr lang="en-US" sz="3600" dirty="0"/>
            </a:br>
            <a:r>
              <a:rPr lang="en-US" sz="3600" dirty="0" err="1"/>
              <a:t>Ennum</a:t>
            </a:r>
            <a:r>
              <a:rPr lang="en-US" sz="3600" dirty="0"/>
              <a:t> </a:t>
            </a:r>
            <a:r>
              <a:rPr lang="en-US" sz="3600" dirty="0" err="1"/>
              <a:t>ennum</a:t>
            </a:r>
            <a:r>
              <a:rPr lang="en-US" sz="3600" dirty="0"/>
              <a:t> </a:t>
            </a:r>
            <a:r>
              <a:rPr lang="en-US" sz="3600" dirty="0" err="1"/>
              <a:t>njaanini-avanilum</a:t>
            </a:r>
            <a:r>
              <a:rPr lang="en-US" sz="3600" dirty="0"/>
              <a:t> </a:t>
            </a:r>
            <a:r>
              <a:rPr lang="en-US" sz="3600" dirty="0" err="1"/>
              <a:t>avan-ini-ennilumaam</a:t>
            </a:r>
            <a:endParaRPr lang="en-AE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AB8D4A4-CC0E-B804-60F8-1BDE6418556B}"/>
              </a:ext>
            </a:extLst>
          </p:cNvPr>
          <p:cNvSpPr txBox="1">
            <a:spLocks/>
          </p:cNvSpPr>
          <p:nvPr/>
        </p:nvSpPr>
        <p:spPr>
          <a:xfrm>
            <a:off x="304799" y="0"/>
            <a:ext cx="11700387" cy="4129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എന്നെത്തേടി വിണ്‍നഗരം വിട്ടു മന്നില്‍ വന്നവനാം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എന്‍റെ പാപശാപമകറ്റാന്‍ ജീവന്‍ തന്നവനാം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എന്തിനും ഹാ! തന്‍തിരു സ്നേഹ പാശബന്ധമഴിക്കുവാന്‍ കഴിയാ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എന്നുമെന്നും ഞാനിനിയവനിലും</a:t>
            </a:r>
            <a:r>
              <a:rPr lang="en-US" sz="2800" b="1" dirty="0"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</a:p>
          <a:p>
            <a:pPr algn="l">
              <a:lnSpc>
                <a:spcPct val="120000"/>
              </a:lnSpc>
              <a:buNone/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അവനിനിയെന്നിലുമാം</a:t>
            </a:r>
            <a:endParaRPr lang="ml-IN" sz="2800" b="1" dirty="0"/>
          </a:p>
        </p:txBody>
      </p:sp>
    </p:spTree>
    <p:extLst>
      <p:ext uri="{BB962C8B-B14F-4D97-AF65-F5344CB8AC3E}">
        <p14:creationId xmlns:p14="http://schemas.microsoft.com/office/powerpoint/2010/main" val="349935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9C112-9E58-A320-76B7-01423C5F7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DDE19-A6BD-4088-DD49-7F1DEA232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99" y="3941379"/>
            <a:ext cx="11887201" cy="2916620"/>
          </a:xfrm>
        </p:spPr>
        <p:txBody>
          <a:bodyPr anchor="ctr">
            <a:normAutofit/>
          </a:bodyPr>
          <a:lstStyle/>
          <a:p>
            <a:pPr algn="l"/>
            <a:r>
              <a:rPr lang="en-US" sz="3600" dirty="0" err="1"/>
              <a:t>Maanasame</a:t>
            </a:r>
            <a:r>
              <a:rPr lang="en-US" sz="3600" dirty="0"/>
              <a:t>! </a:t>
            </a:r>
            <a:r>
              <a:rPr lang="en-US" sz="3600" dirty="0" err="1"/>
              <a:t>chaaruka</a:t>
            </a:r>
            <a:r>
              <a:rPr lang="en-US" sz="3600" dirty="0"/>
              <a:t> </a:t>
            </a:r>
            <a:r>
              <a:rPr lang="en-US" sz="3600" dirty="0" err="1"/>
              <a:t>dinavum</a:t>
            </a:r>
            <a:r>
              <a:rPr lang="en-US" sz="3600" dirty="0"/>
              <a:t> ee </a:t>
            </a:r>
            <a:r>
              <a:rPr lang="en-US" sz="3600" dirty="0" err="1"/>
              <a:t>divya</a:t>
            </a:r>
            <a:r>
              <a:rPr lang="en-US" sz="3600" dirty="0"/>
              <a:t> </a:t>
            </a:r>
            <a:r>
              <a:rPr lang="en-US" sz="3600" dirty="0" err="1"/>
              <a:t>snehithanil</a:t>
            </a:r>
            <a:br>
              <a:rPr lang="en-US" sz="3600" dirty="0"/>
            </a:br>
            <a:r>
              <a:rPr lang="en-US" sz="3600" dirty="0" err="1"/>
              <a:t>Dyaanam</a:t>
            </a:r>
            <a:r>
              <a:rPr lang="en-US" sz="3600" dirty="0"/>
              <a:t> </a:t>
            </a:r>
            <a:r>
              <a:rPr lang="en-US" sz="3600" dirty="0" err="1"/>
              <a:t>cheyyuka</a:t>
            </a:r>
            <a:r>
              <a:rPr lang="en-US" sz="3600" dirty="0"/>
              <a:t> </a:t>
            </a:r>
            <a:r>
              <a:rPr lang="en-US" sz="3600" dirty="0" err="1"/>
              <a:t>thanthiru</a:t>
            </a:r>
            <a:r>
              <a:rPr lang="en-US" sz="3600" dirty="0"/>
              <a:t> </a:t>
            </a:r>
            <a:r>
              <a:rPr lang="en-US" sz="3600" dirty="0" err="1"/>
              <a:t>sneha</a:t>
            </a:r>
            <a:r>
              <a:rPr lang="en-US" sz="3600" dirty="0"/>
              <a:t> </a:t>
            </a:r>
            <a:r>
              <a:rPr lang="en-US" sz="3600" dirty="0" err="1"/>
              <a:t>madhurima</a:t>
            </a:r>
            <a:r>
              <a:rPr lang="en-US" sz="3600" dirty="0"/>
              <a:t> </a:t>
            </a:r>
            <a:r>
              <a:rPr lang="en-US" sz="3600" dirty="0" err="1"/>
              <a:t>santhathavum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Ethu</a:t>
            </a:r>
            <a:r>
              <a:rPr lang="en-US" sz="3600" dirty="0"/>
              <a:t> </a:t>
            </a:r>
            <a:r>
              <a:rPr lang="en-US" sz="3600" dirty="0" err="1"/>
              <a:t>khedam</a:t>
            </a:r>
            <a:r>
              <a:rPr lang="en-US" sz="3600" dirty="0"/>
              <a:t> </a:t>
            </a:r>
            <a:r>
              <a:rPr lang="en-US" sz="3600" dirty="0" err="1"/>
              <a:t>varikilum</a:t>
            </a:r>
            <a:r>
              <a:rPr lang="en-US" sz="3600" dirty="0"/>
              <a:t> </a:t>
            </a:r>
            <a:r>
              <a:rPr lang="en-US" sz="3600" dirty="0" err="1"/>
              <a:t>patharaa</a:t>
            </a:r>
            <a:r>
              <a:rPr lang="en-US" sz="3600" dirty="0"/>
              <a:t>-</a:t>
            </a:r>
            <a:br>
              <a:rPr lang="en-US" sz="3600" dirty="0"/>
            </a:br>
            <a:r>
              <a:rPr lang="en-US" sz="3600" dirty="0"/>
              <a:t>Yeshu </a:t>
            </a:r>
            <a:r>
              <a:rPr lang="en-US" sz="3600" dirty="0" err="1"/>
              <a:t>thaan</a:t>
            </a:r>
            <a:r>
              <a:rPr lang="en-US" sz="3600" dirty="0"/>
              <a:t> </a:t>
            </a:r>
            <a:r>
              <a:rPr lang="en-US" sz="3600" dirty="0" err="1"/>
              <a:t>ninn</a:t>
            </a:r>
            <a:r>
              <a:rPr lang="en-US" sz="3600" dirty="0"/>
              <a:t> </a:t>
            </a:r>
            <a:r>
              <a:rPr lang="en-US" sz="3600" dirty="0" err="1"/>
              <a:t>aasrayamathinaal</a:t>
            </a:r>
            <a:br>
              <a:rPr lang="en-US" sz="3600" dirty="0"/>
            </a:br>
            <a:r>
              <a:rPr lang="en-US" sz="3600" dirty="0" err="1"/>
              <a:t>Anthyatholam</a:t>
            </a:r>
            <a:r>
              <a:rPr lang="en-US" sz="3600" dirty="0"/>
              <a:t> </a:t>
            </a:r>
            <a:r>
              <a:rPr lang="en-US" sz="3600" dirty="0" err="1"/>
              <a:t>poruthuka</a:t>
            </a:r>
            <a:r>
              <a:rPr lang="en-US" sz="3600" dirty="0"/>
              <a:t> </a:t>
            </a:r>
            <a:r>
              <a:rPr lang="en-US" sz="3600" dirty="0" err="1"/>
              <a:t>kurishinn</a:t>
            </a:r>
            <a:r>
              <a:rPr lang="en-US" sz="3600" dirty="0"/>
              <a:t> </a:t>
            </a:r>
            <a:r>
              <a:rPr lang="en-US" sz="3600" dirty="0" err="1"/>
              <a:t>uthamanaam</a:t>
            </a:r>
            <a:r>
              <a:rPr lang="en-US" sz="3600" dirty="0"/>
              <a:t> </a:t>
            </a:r>
            <a:r>
              <a:rPr lang="en-US" sz="3600" dirty="0" err="1"/>
              <a:t>bhadanaay</a:t>
            </a:r>
            <a:endParaRPr lang="en-AE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DC1677-CFA4-2A33-5055-38E39BD57FFA}"/>
              </a:ext>
            </a:extLst>
          </p:cNvPr>
          <p:cNvSpPr txBox="1">
            <a:spLocks/>
          </p:cNvSpPr>
          <p:nvPr/>
        </p:nvSpPr>
        <p:spPr>
          <a:xfrm>
            <a:off x="304799" y="0"/>
            <a:ext cx="11700387" cy="3805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മാനസമേ! ചാരുക ദിനവും ഈ ദിവ്യ സ്നേഹിതനില്‍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ധ്യാനം ചെയ്യുക തന്‍തിരു സ്നേഹ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മധുരിമ സന്തതവും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ഏതു ഖേദം വരികിലും പതറായേശുതാന്‍ നിന്നാശ്രയമതിനാല്‍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അന്ത്യത്തോളം പൊരുതുക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കുരിശിന്നുത്തമനാം ഭടനായ്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163427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Times New Roman</vt:lpstr>
      <vt:lpstr>Office Theme</vt:lpstr>
      <vt:lpstr>Yeshu aarilum unnathanaam-enn aatma-sakhaav-avane Thaay marakkaam enkilum enne marakka snehithane Evarum enne kai vedinjidukil yeshu ennarikil kaanum Ethu khedavum theerum njaan thirumaaril chaaridumbol</vt:lpstr>
      <vt:lpstr>Enne thedi vin nagaram vittu mannil vannavanaam Ente paapa shaapam akattaan jeevan thann-avanaam Enthinum haa! thanthiru sneha - Paasha bendham azhikkuvaan kazhiya Ennum ennum njaanini-avanilum avan-ini-ennilumaam</vt:lpstr>
      <vt:lpstr>Maanasame! chaaruka dinavum ee divya snehithanil Dyaanam cheyyuka thanthiru sneha madhurima santhathavum  Ethu khedam varikilum patharaa- Yeshu thaan ninn aasrayamathinaal Anthyatholam poruthuka kurishinn uthamanaam bhadanaay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യേശുവാരിലുമുന്നതനാമെന്നാത്മ</dc:title>
  <dc:subject>748</dc:subject>
  <dc:creator>Bcc Abca</dc:creator>
  <cp:keywords>Translation Pending</cp:keywords>
  <cp:lastModifiedBy>Christie Varghese</cp:lastModifiedBy>
  <cp:revision>3</cp:revision>
  <dcterms:created xsi:type="dcterms:W3CDTF">2025-02-09T05:27:50Z</dcterms:created>
  <dcterms:modified xsi:type="dcterms:W3CDTF">2025-04-12T13:53:34Z</dcterms:modified>
</cp:coreProperties>
</file>